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0A22F7-1769-4F1B-B7B6-A8273AF119A0}" type="datetimeFigureOut">
              <a:rPr lang="ru-RU" smtClean="0"/>
              <a:t>27.06.2022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9CCD3C-D132-4B5B-B0BE-75C6C2AAA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771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CCD3C-D132-4B5B-B0BE-75C6C2AAA81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117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CCD3C-D132-4B5B-B0BE-75C6C2AAA81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512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D063C-85E0-4AD4-BE75-A469FE8C1109}" type="datetimeFigureOut">
              <a:rPr lang="ru-RU" smtClean="0"/>
              <a:t>27.06.2022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6E1D5-83DE-4B4E-8883-B93E565B6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981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D063C-85E0-4AD4-BE75-A469FE8C1109}" type="datetimeFigureOut">
              <a:rPr lang="ru-RU" smtClean="0"/>
              <a:t>27.06.2022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6E1D5-83DE-4B4E-8883-B93E565B6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032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D063C-85E0-4AD4-BE75-A469FE8C1109}" type="datetimeFigureOut">
              <a:rPr lang="ru-RU" smtClean="0"/>
              <a:t>27.06.2022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6E1D5-83DE-4B4E-8883-B93E565B6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128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D063C-85E0-4AD4-BE75-A469FE8C1109}" type="datetimeFigureOut">
              <a:rPr lang="ru-RU" smtClean="0"/>
              <a:t>27.06.2022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6E1D5-83DE-4B4E-8883-B93E565B6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034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D063C-85E0-4AD4-BE75-A469FE8C1109}" type="datetimeFigureOut">
              <a:rPr lang="ru-RU" smtClean="0"/>
              <a:t>27.06.2022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6E1D5-83DE-4B4E-8883-B93E565B6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586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D063C-85E0-4AD4-BE75-A469FE8C1109}" type="datetimeFigureOut">
              <a:rPr lang="ru-RU" smtClean="0"/>
              <a:t>27.06.2022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6E1D5-83DE-4B4E-8883-B93E565B6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883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D063C-85E0-4AD4-BE75-A469FE8C1109}" type="datetimeFigureOut">
              <a:rPr lang="ru-RU" smtClean="0"/>
              <a:t>27.06.2022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6E1D5-83DE-4B4E-8883-B93E565B6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776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D063C-85E0-4AD4-BE75-A469FE8C1109}" type="datetimeFigureOut">
              <a:rPr lang="ru-RU" smtClean="0"/>
              <a:t>27.06.2022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6E1D5-83DE-4B4E-8883-B93E565B6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587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D063C-85E0-4AD4-BE75-A469FE8C1109}" type="datetimeFigureOut">
              <a:rPr lang="ru-RU" smtClean="0"/>
              <a:t>27.06.2022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6E1D5-83DE-4B4E-8883-B93E565B6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911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D063C-85E0-4AD4-BE75-A469FE8C1109}" type="datetimeFigureOut">
              <a:rPr lang="ru-RU" smtClean="0"/>
              <a:t>27.06.2022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6E1D5-83DE-4B4E-8883-B93E565B6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90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D063C-85E0-4AD4-BE75-A469FE8C1109}" type="datetimeFigureOut">
              <a:rPr lang="ru-RU" smtClean="0"/>
              <a:t>27.06.2022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6E1D5-83DE-4B4E-8883-B93E565B6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023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D063C-85E0-4AD4-BE75-A469FE8C1109}" type="datetimeFigureOut">
              <a:rPr lang="ru-RU" smtClean="0"/>
              <a:t>27.06.2022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6E1D5-83DE-4B4E-8883-B93E565B6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351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tarasova-nv@mail.r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Отчет работы Волгоградского ОМО </a:t>
            </a:r>
            <a:r>
              <a:rPr lang="ru-RU" dirty="0" err="1" smtClean="0"/>
              <a:t>оториноларингологов</a:t>
            </a:r>
            <a:r>
              <a:rPr lang="ru-RU" dirty="0" smtClean="0"/>
              <a:t>    за 2021-2022 .</a:t>
            </a:r>
            <a:br>
              <a:rPr lang="ru-RU" dirty="0" smtClean="0"/>
            </a:br>
            <a:r>
              <a:rPr lang="ru-RU" dirty="0" smtClean="0"/>
              <a:t>Перспективы развития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1655" y="4374395"/>
            <a:ext cx="9144000" cy="165576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Волгоградского областного медицинского общества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оториноларингологов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внештатный специалист-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оториноларинголог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Комитета здравоохранения Волгоградской области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Заведующая кафедрой оториноларингологии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ВолгГМУ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доктор меди. Наук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Тарасова Н.В.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30428" y="6285390"/>
            <a:ext cx="1926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 июня 2022 г.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017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результаты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7482" y="1781236"/>
            <a:ext cx="6752207" cy="4841506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 образовано 30 сентября 2021 г – 53 члена общества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 увеличило количество членов – члены СНО (5 человек), врачи-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оториноларингологи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3 человека. 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– 61 человек.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год проведено 8 заседаний согласно плану.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Проведена научно-практическая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конференция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«Современные тенденции в диагностике и лечении заболеваний верхних дыхательных путей и уха».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главного внештатного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оториноларинголога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Волгоградской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области.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Дата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проведения: 25 марта 2022 г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в рамках ДПО в ИНМФО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ВолгГМУ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- 40 человек (40 часов)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Аккредитованные мероприятия - 4</a:t>
            </a:r>
          </a:p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736" y="3178205"/>
            <a:ext cx="4066343" cy="27108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735" y="292963"/>
            <a:ext cx="4071385" cy="271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432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3913" y="1"/>
            <a:ext cx="10515600" cy="69245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Гости Волгоградского ОМО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оториноларингологов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2021-2022 году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08" y="692460"/>
            <a:ext cx="2271205" cy="34068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85123" y="1116368"/>
            <a:ext cx="3391271" cy="25434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691" y="655841"/>
            <a:ext cx="2543454" cy="3391272"/>
          </a:xfrm>
          <a:prstGeom prst="rect">
            <a:avLst/>
          </a:prstGeom>
        </p:spPr>
      </p:pic>
      <p:pic>
        <p:nvPicPr>
          <p:cNvPr id="1026" name="Picture 2" descr="https://www.volgmed.ru/uploads/files/2021-4/144227-eleonora_bela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08" y="4260147"/>
            <a:ext cx="3955896" cy="214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volgmed.ru/uploads/files/2021-5/145488-svetlana_cshav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180" y="4260147"/>
            <a:ext cx="3947535" cy="214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764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820" y="1290892"/>
            <a:ext cx="2251969" cy="33779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703" y="669239"/>
            <a:ext cx="2533464" cy="33779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31" y="669239"/>
            <a:ext cx="2240132" cy="3360198"/>
          </a:xfrm>
          <a:prstGeom prst="rect">
            <a:avLst/>
          </a:prstGeom>
        </p:spPr>
      </p:pic>
      <p:sp>
        <p:nvSpPr>
          <p:cNvPr id="8" name="AutoShape 4" descr="38f31b0c-7d39-4337-8d27-0d34acda156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8" descr="38f31b0c-7d39-4337-8d27-0d34acda156d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0" descr="IMG_7109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167" y="4269049"/>
            <a:ext cx="3431219" cy="257341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1969093"/>
            <a:ext cx="2984531" cy="397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864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Перспективы развития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ВолгОМОО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Заседания ежемесячно – тематические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Приглашение ведущих специалистов России в качестве лекторов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научно-практических конференций (запланировано 3. Одна –посвящена 100-летию ЛОР-службы Волгоградской области)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круглых тематических столов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Курс ДПО «Вестибулярная дисфункция в практике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оторинолариголога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Издание сборника «Врачи-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оториноларингологи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Волгоградской области»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оздание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информационной страницы 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соцсетях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над привлечением к работе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общества ЛОР-врачей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г.Донецка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приема ГВС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057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4014" y="81788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создания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сборника «Врачи-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оториноларингологи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Волгоградской области»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Прислать на адрес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tarasova-nv@mail.ru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1 августа ( с пометкой – для сборника)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6459" y="2722269"/>
            <a:ext cx="10515600" cy="3785062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Фамилия , имя , отчество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рождения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 и адрес электронной почты (опубликовываться не будет)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работы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Стаж работы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информация о враче (резюме)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5839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242</Words>
  <Application>Microsoft Office PowerPoint</Application>
  <PresentationFormat>Широкоэкранный</PresentationFormat>
  <Paragraphs>38</Paragraphs>
  <Slides>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Отчет работы Волгоградского ОМО оториноларингологов    за 2021-2022 . Перспективы развития</vt:lpstr>
      <vt:lpstr>Основные результаты</vt:lpstr>
      <vt:lpstr>Гости Волгоградского ОМО оториноларингологов в 2021-2022 году</vt:lpstr>
      <vt:lpstr>Презентация PowerPoint</vt:lpstr>
      <vt:lpstr>Перспективы развития ВолгОМОО</vt:lpstr>
      <vt:lpstr>Для создания сборника «Врачи-оториноларингологи Волгоградской области» Прислать на адрес tarasova-nv@mail.ru до 1 августа ( с пометкой – для сборника)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работы Волгоградского ОМО оториноларингологов    за 2021-2022 . Перспективы развития</dc:title>
  <dc:creator>Пользователь</dc:creator>
  <cp:lastModifiedBy>Пользователь</cp:lastModifiedBy>
  <cp:revision>15</cp:revision>
  <dcterms:created xsi:type="dcterms:W3CDTF">2022-06-27T10:34:01Z</dcterms:created>
  <dcterms:modified xsi:type="dcterms:W3CDTF">2022-06-27T11:46:47Z</dcterms:modified>
</cp:coreProperties>
</file>